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1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59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5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99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6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07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38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346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9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79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61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F094-5FCD-4CA0-AD8F-715E8BA695DF}" type="datetimeFigureOut">
              <a:rPr lang="sk-SK" smtClean="0"/>
              <a:t>11.04.2017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1576-C3E7-4E06-B66E-53425E4C44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399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Exkurzia do Oponíc</a:t>
            </a:r>
            <a:endParaRPr lang="sk-SK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III.TA</a:t>
            </a:r>
          </a:p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Simona Lacinová</a:t>
            </a:r>
          </a:p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Milota Rigová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8502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942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24675" y="1036319"/>
            <a:ext cx="6469234" cy="5108166"/>
          </a:xfrm>
        </p:spPr>
      </p:pic>
      <p:sp>
        <p:nvSpPr>
          <p:cNvPr id="3" name="Zástupný symbol obsahu 2"/>
          <p:cNvSpPr>
            <a:spLocks noGrp="1"/>
          </p:cNvSpPr>
          <p:nvPr>
            <p:ph type="body" sz="half" idx="2"/>
          </p:nvPr>
        </p:nvSpPr>
        <p:spPr>
          <a:xfrm>
            <a:off x="374470" y="1341120"/>
            <a:ext cx="4763588" cy="44413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 smtClean="0"/>
              <a:t>Dňa 24.3.</a:t>
            </a:r>
            <a:r>
              <a:rPr lang="en-US" sz="2800" dirty="0" smtClean="0"/>
              <a:t> 2017</a:t>
            </a:r>
            <a:r>
              <a:rPr lang="sk-SK" sz="2800" dirty="0" smtClean="0"/>
              <a:t> sme sa s triedou a pani profesorkami vybrali na výlet do Oponíc. Po polhodinovej ceste v mikrobuse sme konečne dorazili na miesto, kde sme neskôr obdivovali nejednu pamiatku. Navštívili sme </a:t>
            </a:r>
            <a:r>
              <a:rPr lang="sk-SK" sz="2800" dirty="0" err="1" smtClean="0"/>
              <a:t>Gutenbergovu</a:t>
            </a:r>
            <a:r>
              <a:rPr lang="sk-SK" sz="2800" dirty="0" smtClean="0"/>
              <a:t> knižnicu, oddychovali sme v parku z ktorého sme neskôr išli do Etnografického múzea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Gutenbergova</a:t>
            </a:r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knižnica</a:t>
            </a:r>
            <a:endParaRPr lang="sk-SK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 smtClean="0"/>
              <a:t>Dozvedeli sme sa, že knižnicu založil v roku 1774 gróf Anton Juraj </a:t>
            </a:r>
            <a:r>
              <a:rPr lang="sk-SK" dirty="0" err="1" smtClean="0"/>
              <a:t>Apponyi</a:t>
            </a:r>
            <a:r>
              <a:rPr lang="sk-SK" dirty="0" smtClean="0"/>
              <a:t>, ktorý bol milovníkom kníh a obrazov. Jeho zbierka pôvodne obsahovala až 30 000 zväzkov kníh a jednou z nich bola </a:t>
            </a:r>
            <a:r>
              <a:rPr lang="sk-SK" dirty="0" err="1" smtClean="0"/>
              <a:t>Gutenbergova</a:t>
            </a:r>
            <a:r>
              <a:rPr lang="sk-SK" dirty="0" smtClean="0"/>
              <a:t> Biblia. Mnohé knihy sa však dostali do dražby a tak sa z pôvodného množstva zachovalo </a:t>
            </a:r>
            <a:r>
              <a:rPr lang="sk-SK" dirty="0"/>
              <a:t>p</a:t>
            </a:r>
            <a:r>
              <a:rPr lang="sk-SK" dirty="0" smtClean="0"/>
              <a:t>ribližne 17 000 zväzkov.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7" y="3456800"/>
            <a:ext cx="4123038" cy="309227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80" y="3456800"/>
            <a:ext cx="3092279" cy="309227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43" y="3456800"/>
            <a:ext cx="4123039" cy="30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Park a okolie kaštieľa</a:t>
            </a:r>
            <a:endParaRPr lang="sk-SK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0" y="1370570"/>
            <a:ext cx="3430143" cy="257132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" y="4162103"/>
            <a:ext cx="3445137" cy="25825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27" y="1381897"/>
            <a:ext cx="4030571" cy="537409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02" y="1381897"/>
            <a:ext cx="4030245" cy="53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Etnografick</a:t>
            </a:r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 múzeum</a:t>
            </a:r>
            <a:endParaRPr lang="sk-SK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503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 smtClean="0"/>
              <a:t>Po oddychu v parku sme sa vybrali do známeho Etnografického múzea. Múzeum </a:t>
            </a:r>
            <a:r>
              <a:rPr lang="sk-SK" dirty="0"/>
              <a:t>sa nachádza v menšom </a:t>
            </a:r>
            <a:r>
              <a:rPr lang="sk-SK" dirty="0" smtClean="0"/>
              <a:t>kaštieli. </a:t>
            </a:r>
            <a:r>
              <a:rPr lang="sk-SK" dirty="0"/>
              <a:t>Renesančný kaštieľ postavili začiatkom 17. </a:t>
            </a:r>
            <a:r>
              <a:rPr lang="sk-SK" dirty="0" smtClean="0"/>
              <a:t>storočia. </a:t>
            </a:r>
            <a:r>
              <a:rPr lang="sk-SK" dirty="0"/>
              <a:t>Dnes v ňom možno obdivovať nástenné maľby a lovecké trofeje</a:t>
            </a:r>
            <a:r>
              <a:rPr lang="sk-SK" dirty="0" smtClean="0"/>
              <a:t>.</a:t>
            </a:r>
            <a:r>
              <a:rPr lang="sk-SK" dirty="0"/>
              <a:t> Expozícia </a:t>
            </a:r>
            <a:r>
              <a:rPr lang="sk-SK" dirty="0" smtClean="0"/>
              <a:t>nás oboznámila </a:t>
            </a:r>
            <a:r>
              <a:rPr lang="sk-SK" dirty="0"/>
              <a:t>s rodinou Apponyiových, ktorí sa najmä v 19. storočí prezentovali ako pokroková rodina Horného Uhorska.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" y="3820002"/>
            <a:ext cx="3596640" cy="269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1" y="3616644"/>
            <a:ext cx="2179320" cy="290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549" y="3616644"/>
            <a:ext cx="4351257" cy="29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505097"/>
            <a:ext cx="10515600" cy="567186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Exkurziu do </a:t>
            </a:r>
            <a:r>
              <a:rPr lang="sk-SK" dirty="0" smtClean="0"/>
              <a:t>Oponíc sme si veľmi užili. Radi by sme </a:t>
            </a:r>
            <a:r>
              <a:rPr lang="sk-SK" dirty="0" smtClean="0"/>
              <a:t>si ju </a:t>
            </a:r>
            <a:r>
              <a:rPr lang="sk-SK" dirty="0" smtClean="0"/>
              <a:t>aj zopakovali. </a:t>
            </a:r>
          </a:p>
          <a:p>
            <a:pPr marL="0" indent="0">
              <a:buNone/>
            </a:pPr>
            <a:r>
              <a:rPr lang="sk-SK" dirty="0" smtClean="0"/>
              <a:t>Ďakujeme pani profesorke </a:t>
            </a:r>
            <a:r>
              <a:rPr lang="sk-SK" dirty="0" err="1" smtClean="0"/>
              <a:t>Jurákovej</a:t>
            </a:r>
            <a:r>
              <a:rPr lang="sk-SK" dirty="0" smtClean="0"/>
              <a:t> a Slobodovej za </a:t>
            </a:r>
            <a:r>
              <a:rPr lang="sk-SK" dirty="0" smtClean="0"/>
              <a:t>zorganizovanie tejto exkurzie.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" y="2090896"/>
            <a:ext cx="2876550" cy="3685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99" y="2350373"/>
            <a:ext cx="3157377" cy="3166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0" y="2090897"/>
            <a:ext cx="5044440" cy="36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3785774"/>
            <a:ext cx="3962400" cy="2816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0" y="308610"/>
            <a:ext cx="4282440" cy="321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3520440"/>
            <a:ext cx="4316730" cy="3237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2910"/>
            <a:ext cx="3928110" cy="2946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761490"/>
            <a:ext cx="2887980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217</Words>
  <Application>Microsoft Office PowerPoint</Application>
  <PresentationFormat>Širokouhlá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Office</vt:lpstr>
      <vt:lpstr>Exkurzia do Oponíc</vt:lpstr>
      <vt:lpstr> </vt:lpstr>
      <vt:lpstr>Gutenbergova knižnica</vt:lpstr>
      <vt:lpstr>Park a okolie kaštieľa</vt:lpstr>
      <vt:lpstr>Etnografické múzeum</vt:lpstr>
      <vt:lpstr>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Exkurzia do Oponíc</dc:title>
  <dc:creator>ICEshard</dc:creator>
  <cp:lastModifiedBy>KAB_GEO</cp:lastModifiedBy>
  <cp:revision>15</cp:revision>
  <dcterms:created xsi:type="dcterms:W3CDTF">2017-04-07T08:06:05Z</dcterms:created>
  <dcterms:modified xsi:type="dcterms:W3CDTF">2017-04-11T07:49:52Z</dcterms:modified>
</cp:coreProperties>
</file>