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3" r:id="rId10"/>
    <p:sldId id="265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3300"/>
    <a:srgbClr val="003366"/>
    <a:srgbClr val="00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62473044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35774888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42107381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50246064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5512573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968451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17470174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78496400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92279271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7648845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18910740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93E6-8695-4497-8DE0-B4CC9E1EECEA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7D5D-2102-4FEF-98D7-3906C836D70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626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microsoft.com/office/2007/relationships/hdphoto" Target="../media/hdphoto4.wdp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728196" y="254258"/>
            <a:ext cx="8375627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Projekt</a:t>
            </a:r>
            <a:r>
              <a:rPr lang="en-US" sz="44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knihomol</a:t>
            </a:r>
            <a:r>
              <a:rPr lang="sk-SK" sz="44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44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Eur</a:t>
            </a:r>
            <a:r>
              <a:rPr lang="sk-SK" sz="4400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ó</a:t>
            </a:r>
            <a:r>
              <a:rPr lang="en-US" sz="4400" b="1" dirty="0" err="1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py</a:t>
            </a:r>
            <a:endParaRPr lang="en-US" sz="4400" b="1" dirty="0" smtClean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Mersin, </a:t>
            </a:r>
            <a:r>
              <a:rPr lang="en-US" sz="4400" b="1" dirty="0" err="1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Turecko</a:t>
            </a:r>
            <a:r>
              <a:rPr lang="en-US" sz="44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19.10</a:t>
            </a:r>
            <a:r>
              <a:rPr lang="sk-SK" sz="44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sz="44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-24.10.2014</a:t>
            </a:r>
            <a:endParaRPr lang="sk-SK" sz="4400" b="1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85658" cy="91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60" y="1774581"/>
            <a:ext cx="4223804" cy="215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289" y="4165869"/>
            <a:ext cx="3350042" cy="244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Terezka a Lukasko\Pictures\2014-10-26\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80" y="4155624"/>
            <a:ext cx="2711636" cy="1760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0" name="Picture 6" descr="C:\Users\Terezka a Lukasko\Pictures\2014-10-26\2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4581"/>
            <a:ext cx="3538282" cy="222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256206"/>
            <a:ext cx="2343209" cy="155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02598" y="6135243"/>
            <a:ext cx="39801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Tereza </a:t>
            </a:r>
            <a:r>
              <a:rPr lang="sk-SK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Poláčková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III.TA</a:t>
            </a:r>
            <a:endParaRPr 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302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rezka a Lukasko\Pictures\2014-10-26\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775176" cy="2686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erezka a Lukasko\Pictures\2014-10-26\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340768"/>
            <a:ext cx="3461065" cy="2129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erezka a Lukasko\Pictures\2014-10-26\6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497" b="-4136"/>
          <a:stretch/>
        </p:blipFill>
        <p:spPr bwMode="auto">
          <a:xfrm>
            <a:off x="216242" y="3356992"/>
            <a:ext cx="3444938" cy="333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" t="17874" r="-364"/>
          <a:stretch/>
        </p:blipFill>
        <p:spPr bwMode="auto">
          <a:xfrm>
            <a:off x="251520" y="1146936"/>
            <a:ext cx="3374383" cy="1841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325580" y="116632"/>
            <a:ext cx="7371633" cy="923330"/>
          </a:xfrm>
          <a:prstGeom prst="rect">
            <a:avLst/>
          </a:prstGeom>
          <a:solidFill>
            <a:srgbClr val="00FF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Nákupné centrum </a:t>
            </a:r>
            <a:r>
              <a:rPr lang="sk-SK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Forum</a:t>
            </a:r>
            <a:endParaRPr lang="sk-SK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http://www.s-world.sk/imgs/products/6189/13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74524"/>
            <a:ext cx="1462373" cy="146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12348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lumMod val="0"/>
                <a:lumOff val="100000"/>
                <a:alpha val="0"/>
              </a:srgbClr>
            </a:gs>
            <a:gs pos="25000">
              <a:srgbClr val="FF7A00">
                <a:lumMod val="64000"/>
                <a:lumOff val="36000"/>
              </a:srgbClr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rezka a Lukasko\Pictures\2014-10-26\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536" y="253567"/>
            <a:ext cx="372223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erezka a Lukasko\Pictures\2014-10-26\6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13" y="1215034"/>
            <a:ext cx="27230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erezka a Lukasko\Pictures\2014-10-26\6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616" y="5363378"/>
            <a:ext cx="2991119" cy="1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erezka a Lukasko\Pictures\2014-10-26\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1905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Terezka a Lukasko\Pictures\2014-10-26\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34" y="3306915"/>
            <a:ext cx="2883873" cy="192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Terezka a Lukasko\Pictures\2014-10-26\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96783"/>
            <a:ext cx="2755089" cy="18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Terezka a Lukasko\Pictures\2014-10-26\58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03"/>
          <a:stretch/>
        </p:blipFill>
        <p:spPr bwMode="auto">
          <a:xfrm>
            <a:off x="7241636" y="2348880"/>
            <a:ext cx="1561070" cy="22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-33891" y="112359"/>
            <a:ext cx="53285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Tradičné jedlá </a:t>
            </a:r>
            <a:endParaRPr lang="sk-SK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464766" y="4787192"/>
            <a:ext cx="1392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tantuni</a:t>
            </a:r>
            <a:endParaRPr lang="sk-SK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03848" y="6176368"/>
            <a:ext cx="121975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ayran</a:t>
            </a:r>
            <a:endParaRPr lang="sk-SK" sz="36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97716" y="1215033"/>
            <a:ext cx="1221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lokum</a:t>
            </a:r>
            <a:endParaRPr lang="sk-SK" sz="28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84044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rezka a Lukasko\Pictures\2014-10-26\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6687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erezka a Lukasko\Pictures\2014-10-26\5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" t="33313" r="-581"/>
          <a:stretch/>
        </p:blipFill>
        <p:spPr bwMode="auto">
          <a:xfrm>
            <a:off x="4788024" y="312259"/>
            <a:ext cx="4067082" cy="27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erezka a Lukasko\Pictures\2014-10-26\5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760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Terezka a Lukasko\Pictures\2014-10-26\5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2647"/>
            <a:ext cx="2256251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TEREZK~1\AppData\Local\Temp\WPDNSE\{00000206-0000-0000-0602-000000000000}\IMG_22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79300"/>
            <a:ext cx="1693347" cy="28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07505" y="116632"/>
            <a:ext cx="41670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Comenians</a:t>
            </a:r>
            <a:endParaRPr lang="sk-SK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rdce 2"/>
          <p:cNvSpPr/>
          <p:nvPr/>
        </p:nvSpPr>
        <p:spPr>
          <a:xfrm>
            <a:off x="3610178" y="2276872"/>
            <a:ext cx="1008112" cy="98475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Srdce 3"/>
          <p:cNvSpPr/>
          <p:nvPr/>
        </p:nvSpPr>
        <p:spPr>
          <a:xfrm>
            <a:off x="365603" y="1954706"/>
            <a:ext cx="504055" cy="504056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rdce 4"/>
          <p:cNvSpPr/>
          <p:nvPr/>
        </p:nvSpPr>
        <p:spPr>
          <a:xfrm>
            <a:off x="4114234" y="152403"/>
            <a:ext cx="504056" cy="432048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/>
          <p:cNvSpPr/>
          <p:nvPr/>
        </p:nvSpPr>
        <p:spPr>
          <a:xfrm>
            <a:off x="2987824" y="6162534"/>
            <a:ext cx="766370" cy="637874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Srdce 6"/>
          <p:cNvSpPr/>
          <p:nvPr/>
        </p:nvSpPr>
        <p:spPr>
          <a:xfrm>
            <a:off x="6159460" y="3786028"/>
            <a:ext cx="648072" cy="561692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rdce 7"/>
          <p:cNvSpPr/>
          <p:nvPr/>
        </p:nvSpPr>
        <p:spPr>
          <a:xfrm>
            <a:off x="8394726" y="6272633"/>
            <a:ext cx="493770" cy="417676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rdce 8"/>
          <p:cNvSpPr/>
          <p:nvPr/>
        </p:nvSpPr>
        <p:spPr>
          <a:xfrm>
            <a:off x="8100392" y="2709884"/>
            <a:ext cx="961822" cy="815448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4346795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witpic.com/show/large/bxki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558" y="3516303"/>
            <a:ext cx="3240360" cy="3212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0" y="17724"/>
            <a:ext cx="8570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Inci</a:t>
            </a:r>
            <a:r>
              <a:rPr lang="sk-SK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Balik</a:t>
            </a:r>
            <a:r>
              <a:rPr lang="sk-SK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Narlikuyu</a:t>
            </a:r>
            <a:r>
              <a:rPr lang="sk-SK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Seafood</a:t>
            </a:r>
            <a:r>
              <a:rPr lang="sk-SK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Restaurant</a:t>
            </a:r>
            <a:endParaRPr lang="sk-SK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58" y="2340322"/>
            <a:ext cx="5280587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55" y="1052736"/>
            <a:ext cx="28575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smiata tvár 2"/>
          <p:cNvSpPr/>
          <p:nvPr/>
        </p:nvSpPr>
        <p:spPr>
          <a:xfrm>
            <a:off x="323528" y="913953"/>
            <a:ext cx="1296144" cy="1152128"/>
          </a:xfrm>
          <a:prstGeom prst="smileyFac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0341913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54070" y="116632"/>
            <a:ext cx="857771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Ďakujem za Vašu pozornosť</a:t>
            </a:r>
            <a:endParaRPr lang="sk-SK" sz="8800" b="1" cap="none" spc="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5733256"/>
            <a:ext cx="6588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Tereza </a:t>
            </a:r>
            <a:r>
              <a:rPr lang="sk-SK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Poláčková</a:t>
            </a:r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III.TA</a:t>
            </a:r>
            <a:endParaRPr lang="sk-SK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8" name="Picture 4" descr="C:\Users\Terezka a Lukasko\AppData\Local\Microsoft\Windows\Temporary Internet Files\Content.IE5\3GEFBQDI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956" y="3068960"/>
            <a:ext cx="29715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erezka a Lukasko\AppData\Local\Microsoft\Windows\Temporary Internet Files\Content.IE5\1DINBP0K\MC9004338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36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776" y="3677273"/>
            <a:ext cx="1652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47175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03990" y="245499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Mersin</a:t>
            </a:r>
            <a:endParaRPr lang="sk-SK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1863" y="1396316"/>
            <a:ext cx="4308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i="0" dirty="0" err="1" smtClean="0">
                <a:solidFill>
                  <a:srgbClr val="7030A0"/>
                </a:solidFill>
                <a:effectLst/>
                <a:latin typeface="+mj-lt"/>
              </a:rPr>
              <a:t>Mersin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sk-SK" sz="2000" b="1" i="0" dirty="0" smtClean="0">
                <a:effectLst/>
                <a:latin typeface="+mj-lt"/>
              </a:rPr>
              <a:t>je veľké </a:t>
            </a:r>
            <a:r>
              <a:rPr lang="sk-SK" sz="20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prístavné mesto </a:t>
            </a:r>
            <a:r>
              <a:rPr lang="sk-SK" sz="2000" b="1" i="0" dirty="0" smtClean="0">
                <a:effectLst/>
                <a:latin typeface="+mj-lt"/>
              </a:rPr>
              <a:t>na pobreží </a:t>
            </a:r>
            <a:r>
              <a:rPr lang="sk-SK" sz="2000" b="1" i="0" dirty="0" smtClean="0">
                <a:solidFill>
                  <a:srgbClr val="FF0066"/>
                </a:solidFill>
                <a:effectLst/>
                <a:latin typeface="+mj-lt"/>
              </a:rPr>
              <a:t>Stredozemného mora</a:t>
            </a:r>
            <a:r>
              <a:rPr lang="sk-SK" sz="2000" b="1" i="0" dirty="0" smtClean="0">
                <a:solidFill>
                  <a:srgbClr val="3F3F3F"/>
                </a:solidFill>
                <a:effectLst/>
                <a:latin typeface="+mj-lt"/>
              </a:rPr>
              <a:t> v </a:t>
            </a:r>
            <a:r>
              <a:rPr lang="sk-SK" sz="2000" b="1" i="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</a:rPr>
              <a:t>južnom Turecku</a:t>
            </a:r>
            <a:r>
              <a:rPr lang="sk-SK" sz="2000" b="1" i="0" dirty="0" smtClean="0">
                <a:solidFill>
                  <a:srgbClr val="3F3F3F"/>
                </a:solidFill>
                <a:effectLst/>
                <a:latin typeface="+mj-lt"/>
              </a:rPr>
              <a:t>. </a:t>
            </a:r>
            <a:r>
              <a:rPr lang="sk-SK" sz="2000" b="1" i="0" dirty="0" smtClean="0">
                <a:effectLst/>
                <a:latin typeface="+mj-lt"/>
              </a:rPr>
              <a:t>Je dôležité pre </a:t>
            </a:r>
            <a:r>
              <a:rPr lang="sk-SK" sz="2000" b="1" dirty="0">
                <a:latin typeface="+mj-lt"/>
              </a:rPr>
              <a:t>t</a:t>
            </a:r>
            <a:r>
              <a:rPr lang="sk-SK" sz="2000" b="1" i="0" dirty="0" smtClean="0">
                <a:effectLst/>
                <a:latin typeface="+mj-lt"/>
              </a:rPr>
              <a:t>ureckú ekonomiku, lebo sa tu nachádza najväčší morský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+mj-lt"/>
              </a:rPr>
              <a:t>prístav Turecka</a:t>
            </a:r>
            <a:r>
              <a:rPr lang="sk-SK" sz="2000" b="1" i="0" dirty="0" smtClean="0">
                <a:solidFill>
                  <a:srgbClr val="3F3F3F"/>
                </a:solidFill>
                <a:effectLst/>
                <a:latin typeface="+mj-lt"/>
              </a:rPr>
              <a:t>. </a:t>
            </a:r>
            <a:r>
              <a:rPr lang="sk-SK" sz="2000" b="1" i="0" dirty="0" smtClean="0">
                <a:effectLst/>
                <a:latin typeface="+mj-lt"/>
              </a:rPr>
              <a:t>Mesto dostalo prezývku </a:t>
            </a:r>
            <a:r>
              <a:rPr lang="sk-SK" sz="2000" b="1" i="1" dirty="0" smtClean="0">
                <a:effectLst/>
                <a:latin typeface="+mj-lt"/>
              </a:rPr>
              <a:t>„</a:t>
            </a:r>
            <a:r>
              <a:rPr lang="sk-SK" sz="2000" b="1" i="1" dirty="0" smtClean="0">
                <a:solidFill>
                  <a:srgbClr val="FF0066"/>
                </a:solidFill>
                <a:effectLst/>
                <a:latin typeface="+mj-lt"/>
              </a:rPr>
              <a:t>perla Stredomoria</a:t>
            </a:r>
            <a:r>
              <a:rPr lang="sk-SK" sz="2000" b="1" i="1" dirty="0" smtClean="0">
                <a:effectLst/>
                <a:latin typeface="+mj-lt"/>
              </a:rPr>
              <a:t>“</a:t>
            </a:r>
            <a:r>
              <a:rPr lang="sk-SK" sz="2000" b="1" i="0" dirty="0" smtClean="0">
                <a:effectLst/>
                <a:latin typeface="+mj-lt"/>
              </a:rPr>
              <a:t>. </a:t>
            </a:r>
            <a:endParaRPr lang="sk-SK" sz="2000" b="1" dirty="0">
              <a:latin typeface="+mj-lt"/>
            </a:endParaRPr>
          </a:p>
        </p:txBody>
      </p:sp>
      <p:pic>
        <p:nvPicPr>
          <p:cNvPr id="2050" name="Picture 2" descr="C:\Users\Terezka a Lukasko\Pictures\2014-10-26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625"/>
            <a:ext cx="3677563" cy="245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rezka a Lukasko\Pictures\2014-10-26\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5847"/>
            <a:ext cx="2453769" cy="244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458" y="4777972"/>
            <a:ext cx="249930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mersindmr.com/wp-content/uploads/2013/05/mersinsahild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58405"/>
            <a:ext cx="3680508" cy="14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r="6000"/>
          <a:stretch/>
        </p:blipFill>
        <p:spPr bwMode="auto">
          <a:xfrm>
            <a:off x="3059833" y="4777794"/>
            <a:ext cx="2828220" cy="182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123706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erezka a Lukasko\Pictures\2014-10-26\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129" y="448785"/>
            <a:ext cx="1827203" cy="32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erezka a Lukasko\Pictures\2014-10-26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95739"/>
            <a:ext cx="2151985" cy="25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30020" y="150039"/>
            <a:ext cx="69976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Takto sme cestovali...</a:t>
            </a:r>
            <a:endParaRPr lang="sk-SK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01958" y="1194202"/>
            <a:ext cx="1013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Nitra</a:t>
            </a:r>
            <a:endParaRPr lang="sk-SK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755326" y="1215788"/>
            <a:ext cx="451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Letisko </a:t>
            </a:r>
            <a:r>
              <a:rPr lang="sk-SK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Viedeň-Schwechat</a:t>
            </a:r>
            <a:endParaRPr lang="sk-SK" sz="32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1220691" y="1393974"/>
            <a:ext cx="343638" cy="288032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39855" y="1780580"/>
            <a:ext cx="4160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Atatürk</a:t>
            </a:r>
            <a:r>
              <a:rPr lang="sk-SK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Airport-Istanbul</a:t>
            </a:r>
            <a:endParaRPr lang="sk-SK" sz="3200" b="0" cap="none" spc="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666488" y="1806445"/>
            <a:ext cx="24978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Letisko </a:t>
            </a:r>
            <a:r>
              <a:rPr lang="sk-SK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Adana</a:t>
            </a:r>
            <a:endParaRPr lang="sk-SK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966" y="1364159"/>
            <a:ext cx="377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969" y="1899135"/>
            <a:ext cx="377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5355"/>
            <a:ext cx="377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ĺžnik 7"/>
          <p:cNvSpPr/>
          <p:nvPr/>
        </p:nvSpPr>
        <p:spPr>
          <a:xfrm>
            <a:off x="801378" y="2246798"/>
            <a:ext cx="1346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err="1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Mersin</a:t>
            </a:r>
            <a:endParaRPr lang="sk-SK" sz="3200" b="0" cap="none" spc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Terezka a Lukasko\Pictures\2014-10-26\6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7" t="1093" r="1515" b="-1093"/>
          <a:stretch/>
        </p:blipFill>
        <p:spPr bwMode="auto">
          <a:xfrm>
            <a:off x="201958" y="3789040"/>
            <a:ext cx="3741444" cy="29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erezka a Lukasko\Pictures\2014-10-26\6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41020"/>
            <a:ext cx="2416158" cy="23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cípa hviezda 8"/>
          <p:cNvSpPr/>
          <p:nvPr/>
        </p:nvSpPr>
        <p:spPr>
          <a:xfrm>
            <a:off x="2699792" y="2713018"/>
            <a:ext cx="792088" cy="715982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5-cípa hviezda 9"/>
          <p:cNvSpPr/>
          <p:nvPr/>
        </p:nvSpPr>
        <p:spPr>
          <a:xfrm>
            <a:off x="4819900" y="5805264"/>
            <a:ext cx="792088" cy="739381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7159861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55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rezka a Lukasko\Pictures\2014-10-26\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92063"/>
            <a:ext cx="3617979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mg.egitimhane.com/ok/a_2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616" y="4459303"/>
            <a:ext cx="2928326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mg.egitimhane.com/ok/a_12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282" y="4527173"/>
            <a:ext cx="2599035" cy="21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erezka a Lukasko\Pictures\2014-10-26\6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35" t="207" r="2035" b="-207"/>
          <a:stretch/>
        </p:blipFill>
        <p:spPr bwMode="auto">
          <a:xfrm>
            <a:off x="97932" y="3462454"/>
            <a:ext cx="2618606" cy="32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32" y="1258268"/>
            <a:ext cx="2894850" cy="17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899592" y="188640"/>
            <a:ext cx="7622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Üç</a:t>
            </a:r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Ocak</a:t>
            </a:r>
            <a:r>
              <a:rPr lang="sk-SK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secondary</a:t>
            </a:r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</a:t>
            </a:r>
            <a:endParaRPr lang="sk-SK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3081893"/>
            <a:ext cx="33498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Dievčatá v školskej rovnošate </a:t>
            </a:r>
            <a:endParaRPr lang="sk-SK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958510" y="1486728"/>
            <a:ext cx="23030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Škola a školský dvor</a:t>
            </a:r>
            <a:endParaRPr lang="sk-SK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Obojsmerná vodorovná šípka 7"/>
          <p:cNvSpPr/>
          <p:nvPr/>
        </p:nvSpPr>
        <p:spPr>
          <a:xfrm>
            <a:off x="3176124" y="2144452"/>
            <a:ext cx="1951385" cy="49246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6804248" y="4040132"/>
            <a:ext cx="8210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trieda</a:t>
            </a:r>
            <a:endParaRPr lang="sk-SK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66" r="21618" b="29787"/>
          <a:stretch/>
        </p:blipFill>
        <p:spPr bwMode="auto">
          <a:xfrm>
            <a:off x="3491880" y="3089887"/>
            <a:ext cx="1527026" cy="115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33021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rezka a Lukasko\Pictures\2014-10-26\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58" y="1063298"/>
            <a:ext cx="1657838" cy="29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rezka a Lukasko\Pictures\2014-10-26\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895" y="4770304"/>
            <a:ext cx="3441458" cy="19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erezka a Lukasko\Pictures\2014-10-26\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9975"/>
            <a:ext cx="1573710" cy="27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erezka a Lukasko\Pictures\2014-10-26\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489" y="321232"/>
            <a:ext cx="2160240" cy="33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erezka a Lukasko\Pictures\2014-10-26\6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1" y="5182157"/>
            <a:ext cx="3055308" cy="15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7858" y="160904"/>
            <a:ext cx="504221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Ako sme bývali...</a:t>
            </a:r>
            <a:endParaRPr lang="sk-SK" sz="5400" b="1" dirty="0">
              <a:ln w="10541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43970" y="1266529"/>
            <a:ext cx="2516750" cy="461665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Náš bytový dom</a:t>
            </a:r>
            <a:endParaRPr lang="sk-SK" sz="2400" b="1" cap="none" spc="0" dirty="0">
              <a:ln w="10541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/>
            </a:endParaRPr>
          </a:p>
        </p:txBody>
      </p:sp>
      <p:sp>
        <p:nvSpPr>
          <p:cNvPr id="4" name="Šípka ohnutá nahor 3"/>
          <p:cNvSpPr/>
          <p:nvPr/>
        </p:nvSpPr>
        <p:spPr>
          <a:xfrm rot="16200000" flipH="1">
            <a:off x="2294264" y="1386259"/>
            <a:ext cx="955074" cy="1728190"/>
          </a:xfrm>
          <a:prstGeom prst="bentUpArrow">
            <a:avLst>
              <a:gd name="adj1" fmla="val 25000"/>
              <a:gd name="adj2" fmla="val 23967"/>
              <a:gd name="adj3" fmla="val 34294"/>
            </a:avLst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7858" y="4365104"/>
            <a:ext cx="2123402" cy="461665"/>
          </a:xfrm>
          <a:prstGeom prst="rect">
            <a:avLst/>
          </a:prstGeom>
          <a:noFill/>
          <a:ln w="38100">
            <a:solidFill>
              <a:srgbClr val="663300"/>
            </a:solidFill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Pohľad z terasy</a:t>
            </a:r>
            <a:endParaRPr lang="sk-SK" sz="2400" b="1" cap="none" spc="0" dirty="0">
              <a:ln w="10541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465895" y="4049975"/>
            <a:ext cx="2649188" cy="461665"/>
          </a:xfrm>
          <a:prstGeom prst="rect">
            <a:avLst/>
          </a:prstGeom>
          <a:noFill/>
          <a:ln w="38100">
            <a:solidFill>
              <a:srgbClr val="663300"/>
            </a:solidFill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Kuchyňa s jedálňou</a:t>
            </a:r>
            <a:endParaRPr lang="sk-SK" sz="2400" b="1" cap="none" spc="0" dirty="0">
              <a:ln w="10541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177455" y="908720"/>
            <a:ext cx="1229825" cy="461665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kúpeľňa</a:t>
            </a:r>
            <a:endParaRPr lang="sk-SK" sz="2400" b="1" cap="none" spc="0" dirty="0">
              <a:ln w="10541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126979" y="2810646"/>
            <a:ext cx="2050476" cy="461665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spálňa</a:t>
            </a:r>
            <a:endParaRPr lang="sk-SK" sz="2400" b="1" cap="none" spc="0" dirty="0">
              <a:ln w="10541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/>
            </a:endParaRPr>
          </a:p>
        </p:txBody>
      </p:sp>
      <p:sp>
        <p:nvSpPr>
          <p:cNvPr id="10" name="Šípka dolu 9"/>
          <p:cNvSpPr/>
          <p:nvPr/>
        </p:nvSpPr>
        <p:spPr>
          <a:xfrm>
            <a:off x="3912969" y="3330732"/>
            <a:ext cx="576064" cy="648072"/>
          </a:xfrm>
          <a:prstGeom prst="downArrow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ohnutá nahor 10"/>
          <p:cNvSpPr/>
          <p:nvPr/>
        </p:nvSpPr>
        <p:spPr>
          <a:xfrm flipV="1">
            <a:off x="2415086" y="4448319"/>
            <a:ext cx="567757" cy="609107"/>
          </a:xfrm>
          <a:prstGeom prst="bentUpArrow">
            <a:avLst>
              <a:gd name="adj1" fmla="val 21990"/>
              <a:gd name="adj2" fmla="val 25000"/>
              <a:gd name="adj3" fmla="val 50000"/>
            </a:avLst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2028" y="4049975"/>
            <a:ext cx="6953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Šípka ohnutá nahor 11"/>
          <p:cNvSpPr/>
          <p:nvPr/>
        </p:nvSpPr>
        <p:spPr>
          <a:xfrm rot="16200000" flipH="1" flipV="1">
            <a:off x="5555149" y="1572420"/>
            <a:ext cx="1144960" cy="1009799"/>
          </a:xfrm>
          <a:prstGeom prst="bentUp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9336988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rezka a Lukasko\Pictures\2014-10-26\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627" y="2840148"/>
            <a:ext cx="18002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rezka a Lukasko\Pictures\2014-10-26\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88" y="116632"/>
            <a:ext cx="259228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rezka a Lukasko\Pictures\2014-10-26\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68140"/>
            <a:ext cx="194421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erezka a Lukasko\Pictures\2014-10-26\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88" y="4791422"/>
            <a:ext cx="2578951" cy="193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813654" y="0"/>
            <a:ext cx="6330346" cy="29546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5400" b="1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Kappadokia</a:t>
            </a:r>
            <a:r>
              <a:rPr lang="sk-SK" sz="6000" b="1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</a:t>
            </a:r>
            <a:r>
              <a:rPr lang="sk-SK" sz="1400" b="1" i="0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sk-SK" sz="1400" b="1" i="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skalné mestá </a:t>
            </a:r>
          </a:p>
          <a:p>
            <a:r>
              <a:rPr lang="sk-SK" sz="1400" b="1" i="0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 </a:t>
            </a:r>
            <a:r>
              <a:rPr lang="sk-SK" sz="1400" b="1" i="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obdivuhodné diela prírody</a:t>
            </a:r>
            <a:r>
              <a:rPr lang="sk-SK" sz="1400" b="1" i="0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... Toto miesto učaruje azda každému. Spája sa v ňom tvorivá krása prírody s vynaliezavosťou a umom ľudí z ranných kresťanských dôb.  V súčasnosti je </a:t>
            </a:r>
            <a:r>
              <a:rPr lang="sk-SK" sz="1400" b="1" i="0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Kappadokia</a:t>
            </a:r>
            <a:r>
              <a:rPr lang="sk-SK" sz="1400" b="1" i="0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jedným z najnavštevovanejších miest tejto krajiny. </a:t>
            </a:r>
            <a:r>
              <a:rPr lang="sk-SK" sz="1400" b="1" i="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Všetko začalo asi pred 9 miliónmi rokov eróziou sopiek</a:t>
            </a:r>
            <a:r>
              <a:rPr lang="sk-SK" sz="1400" b="1" i="0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pri ktorej sa utvorili zo sopečného popola a lávy vysoké komíny tzv</a:t>
            </a:r>
            <a:r>
              <a:rPr lang="sk-SK" sz="1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r>
              <a:rPr lang="sk-SK" sz="1400" b="1" i="0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„</a:t>
            </a:r>
            <a:r>
              <a:rPr lang="sk-SK" sz="1400" b="1" i="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rozprávkové komíny</a:t>
            </a:r>
            <a:r>
              <a:rPr lang="sk-SK" sz="1400" b="1" i="0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“ a skvelý materiál pre stavbu domčekov</a:t>
            </a:r>
            <a:r>
              <a:rPr lang="sk-SK" sz="1400" b="1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endParaRPr lang="sk-SK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102" name="Picture 6" descr="C:\Users\Terezka a Lukasko\Pictures\2014-10-26\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88" y="2938732"/>
            <a:ext cx="3114368" cy="1751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erezka a Lukasko\Pictures\2014-10-26\5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2423"/>
            <a:ext cx="250659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Terezka a Lukasko\Pictures\2014-10-26\56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053" b="37319"/>
          <a:stretch/>
        </p:blipFill>
        <p:spPr bwMode="auto">
          <a:xfrm>
            <a:off x="3450076" y="4843447"/>
            <a:ext cx="2219284" cy="188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581609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k 4"/>
          <p:cNvSpPr/>
          <p:nvPr/>
        </p:nvSpPr>
        <p:spPr>
          <a:xfrm>
            <a:off x="4591129" y="42483"/>
            <a:ext cx="4176464" cy="165618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170" name="Picture 2" descr="http://www.fondssabiedribai.lv/system/application/uploads/image/Mersin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19" y="188640"/>
            <a:ext cx="415565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rezka a Lukasko\Pictures\2014-10-26\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128459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erezka a Lukasko\Pictures\2014-10-26\6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687" y="3536210"/>
            <a:ext cx="4101075" cy="3104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581225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b="1" dirty="0" err="1" smtClean="0">
                <a:solidFill>
                  <a:schemeClr val="tx2">
                    <a:lumMod val="75000"/>
                  </a:schemeClr>
                </a:solidFill>
              </a:rPr>
              <a:t>Kizkalesi</a:t>
            </a:r>
            <a:r>
              <a:rPr lang="sk-SK" dirty="0" smtClean="0"/>
              <a:t> </a:t>
            </a:r>
            <a:r>
              <a:rPr lang="sk-SK" sz="2000" b="1" dirty="0" smtClean="0"/>
              <a:t>je zámok sa nachádza na malom ostrove v provincii </a:t>
            </a:r>
            <a:r>
              <a:rPr lang="sk-SK" sz="2000" b="1" dirty="0" err="1" smtClean="0"/>
              <a:t>Mersin</a:t>
            </a:r>
            <a:r>
              <a:rPr lang="sk-SK" sz="2000" b="1" dirty="0" smtClean="0"/>
              <a:t> v Turecku </a:t>
            </a:r>
            <a:r>
              <a:rPr lang="sk-SK" b="1" dirty="0" smtClean="0"/>
              <a:t>.</a:t>
            </a:r>
            <a:endParaRPr lang="sk-SK" b="1" dirty="0"/>
          </a:p>
        </p:txBody>
      </p:sp>
      <p:sp>
        <p:nvSpPr>
          <p:cNvPr id="4" name="Obdĺžnik 3"/>
          <p:cNvSpPr/>
          <p:nvPr/>
        </p:nvSpPr>
        <p:spPr>
          <a:xfrm>
            <a:off x="4716016" y="332656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Kizkalesi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8349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047772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990" y="217821"/>
            <a:ext cx="2209746" cy="392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38" y="3975396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07504" y="116632"/>
            <a:ext cx="42748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Kanlidivane</a:t>
            </a:r>
            <a:endParaRPr lang="sk-SK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247" y="1015250"/>
            <a:ext cx="2303943" cy="3071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58"/>
          <a:stretch/>
        </p:blipFill>
        <p:spPr bwMode="auto">
          <a:xfrm>
            <a:off x="4644008" y="4365393"/>
            <a:ext cx="3202234" cy="2271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08938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487" y="3789040"/>
            <a:ext cx="3928164" cy="2952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51520" y="260648"/>
            <a:ext cx="58326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sk-SK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Tarsus</a:t>
            </a:r>
            <a:r>
              <a:rPr lang="sk-SK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</a:t>
            </a:r>
            <a:r>
              <a:rPr lang="sk-SK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Selalesi</a:t>
            </a:r>
            <a:endParaRPr lang="sk-SK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9" name="Picture 3" descr="C:\Users\Terezka a Lukasko\Pictures\2014-10-26\6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" r="1993"/>
          <a:stretch/>
        </p:blipFill>
        <p:spPr bwMode="auto">
          <a:xfrm>
            <a:off x="6314417" y="116632"/>
            <a:ext cx="2726259" cy="3437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erezka a Lukasko\Pictures\2014-10-26\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85" y="3356992"/>
            <a:ext cx="4360100" cy="327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91254" y="2525995"/>
            <a:ext cx="41907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 našou hostiteľkou Yaren </a:t>
            </a:r>
            <a:r>
              <a:rPr lang="sk-SK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Buse</a:t>
            </a:r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</a:t>
            </a:r>
            <a:r>
              <a:rPr lang="sk-SK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zkaynar</a:t>
            </a:r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</a:t>
            </a:r>
            <a:endParaRPr lang="sk-SK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Srdce 6"/>
          <p:cNvSpPr/>
          <p:nvPr/>
        </p:nvSpPr>
        <p:spPr>
          <a:xfrm>
            <a:off x="4582052" y="3045487"/>
            <a:ext cx="720080" cy="623010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rdce 7"/>
          <p:cNvSpPr/>
          <p:nvPr/>
        </p:nvSpPr>
        <p:spPr>
          <a:xfrm>
            <a:off x="4573893" y="1623486"/>
            <a:ext cx="1319717" cy="1216585"/>
          </a:xfrm>
          <a:prstGeom prst="hear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rdce 8"/>
          <p:cNvSpPr/>
          <p:nvPr/>
        </p:nvSpPr>
        <p:spPr>
          <a:xfrm>
            <a:off x="749168" y="1623486"/>
            <a:ext cx="792088" cy="720080"/>
          </a:xfrm>
          <a:prstGeom prst="hear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0507631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162</Words>
  <Application>Microsoft Office PowerPoint</Application>
  <PresentationFormat>Předvádění na obrazovce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Motív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Terezka a Lukasko</dc:creator>
  <cp:lastModifiedBy>DS</cp:lastModifiedBy>
  <cp:revision>36</cp:revision>
  <dcterms:created xsi:type="dcterms:W3CDTF">2014-10-26T09:07:51Z</dcterms:created>
  <dcterms:modified xsi:type="dcterms:W3CDTF">2014-10-28T12:37:13Z</dcterms:modified>
</cp:coreProperties>
</file>