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3" r:id="rId4"/>
    <p:sldId id="258" r:id="rId5"/>
    <p:sldId id="266" r:id="rId6"/>
    <p:sldId id="259" r:id="rId7"/>
    <p:sldId id="260" r:id="rId8"/>
    <p:sldId id="261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C6E08-97FE-4FD6-B33A-54E1CBE94F16}" type="datetimeFigureOut">
              <a:rPr lang="sk-SK" smtClean="0"/>
              <a:pPr/>
              <a:t>17. 10. 2014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58297-9E94-4148-BB50-B84D0F867E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402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354C-AB90-43B1-8BAA-F324CCCDED44}" type="datetimeFigureOut">
              <a:rPr lang="sk-SK" smtClean="0"/>
              <a:pPr/>
              <a:t>17. 10. 2014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1810-293F-4DAB-9F9A-A5E3EEF09A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354C-AB90-43B1-8BAA-F324CCCDED44}" type="datetimeFigureOut">
              <a:rPr lang="sk-SK" smtClean="0"/>
              <a:pPr/>
              <a:t>17. 10. 2014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1810-293F-4DAB-9F9A-A5E3EEF09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354C-AB90-43B1-8BAA-F324CCCDED44}" type="datetimeFigureOut">
              <a:rPr lang="sk-SK" smtClean="0"/>
              <a:pPr/>
              <a:t>17. 10. 2014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1810-293F-4DAB-9F9A-A5E3EEF09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354C-AB90-43B1-8BAA-F324CCCDED44}" type="datetimeFigureOut">
              <a:rPr lang="sk-SK" smtClean="0"/>
              <a:pPr/>
              <a:t>17. 10. 2014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1810-293F-4DAB-9F9A-A5E3EEF09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354C-AB90-43B1-8BAA-F324CCCDED44}" type="datetimeFigureOut">
              <a:rPr lang="sk-SK" smtClean="0"/>
              <a:pPr/>
              <a:t>17. 10. 2014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76F1810-293F-4DAB-9F9A-A5E3EEF09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354C-AB90-43B1-8BAA-F324CCCDED44}" type="datetimeFigureOut">
              <a:rPr lang="sk-SK" smtClean="0"/>
              <a:pPr/>
              <a:t>17. 10. 2014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1810-293F-4DAB-9F9A-A5E3EEF09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354C-AB90-43B1-8BAA-F324CCCDED44}" type="datetimeFigureOut">
              <a:rPr lang="sk-SK" smtClean="0"/>
              <a:pPr/>
              <a:t>17. 10. 2014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1810-293F-4DAB-9F9A-A5E3EEF09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354C-AB90-43B1-8BAA-F324CCCDED44}" type="datetimeFigureOut">
              <a:rPr lang="sk-SK" smtClean="0"/>
              <a:pPr/>
              <a:t>17. 10. 2014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1810-293F-4DAB-9F9A-A5E3EEF09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354C-AB90-43B1-8BAA-F324CCCDED44}" type="datetimeFigureOut">
              <a:rPr lang="sk-SK" smtClean="0"/>
              <a:pPr/>
              <a:t>17. 10. 2014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1810-293F-4DAB-9F9A-A5E3EEF09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354C-AB90-43B1-8BAA-F324CCCDED44}" type="datetimeFigureOut">
              <a:rPr lang="sk-SK" smtClean="0"/>
              <a:pPr/>
              <a:t>17. 10. 2014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1810-293F-4DAB-9F9A-A5E3EEF09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354C-AB90-43B1-8BAA-F324CCCDED44}" type="datetimeFigureOut">
              <a:rPr lang="sk-SK" smtClean="0"/>
              <a:pPr/>
              <a:t>17. 10. 2014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1810-293F-4DAB-9F9A-A5E3EEF09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89354C-AB90-43B1-8BAA-F324CCCDED44}" type="datetimeFigureOut">
              <a:rPr lang="sk-SK" smtClean="0"/>
              <a:pPr/>
              <a:t>17. 10. 2014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6F1810-293F-4DAB-9F9A-A5E3EEF09A2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7716" y="2571744"/>
            <a:ext cx="8936284" cy="18288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Medzinárodný výmenný program 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6000" dirty="0" smtClean="0"/>
              <a:t>„mládež a voľný čas“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 advTm="501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170" name="Picture 2" descr="C:\Documents and Settings\Owner\Desktop\taliansko\10710801_761403313896088_83819323721927381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5000660" cy="3750495"/>
          </a:xfrm>
          <a:prstGeom prst="rect">
            <a:avLst/>
          </a:prstGeom>
          <a:noFill/>
        </p:spPr>
      </p:pic>
      <p:pic>
        <p:nvPicPr>
          <p:cNvPr id="7171" name="Picture 3" descr="C:\Documents and Settings\Owner\Desktop\taliansko\1979474_10202689264784520_833534340469556597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857232"/>
            <a:ext cx="3667150" cy="550072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928662" y="4500570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Mesto Palermo</a:t>
            </a:r>
            <a:endParaRPr lang="sk-SK" sz="2800" dirty="0"/>
          </a:p>
        </p:txBody>
      </p:sp>
    </p:spTree>
  </p:cSld>
  <p:clrMapOvr>
    <a:masterClrMapping/>
  </p:clrMapOvr>
  <p:transition advTm="5453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4" name="Picture 2" descr="C:\Documents and Settings\Owner\Desktop\taliansko\10639654_10202689396147804_814850391903480503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7965273" cy="531018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57158" y="5929330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Rozlúčka na letisku</a:t>
            </a:r>
            <a:endParaRPr lang="sk-SK" sz="2800" dirty="0"/>
          </a:p>
        </p:txBody>
      </p:sp>
    </p:spTree>
  </p:cSld>
  <p:clrMapOvr>
    <a:masterClrMapping/>
  </p:clrMapOvr>
  <p:transition advTm="5266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500042"/>
            <a:ext cx="8229600" cy="4709160"/>
          </a:xfrm>
        </p:spPr>
        <p:txBody>
          <a:bodyPr>
            <a:noAutofit/>
          </a:bodyPr>
          <a:lstStyle/>
          <a:p>
            <a:pPr algn="just"/>
            <a:r>
              <a:rPr lang="sk-SK" sz="2000" dirty="0" smtClean="0"/>
              <a:t>V termíne od 01.10. - 08.10. 2014 sa recipročne 14 žiakov našej školy zúčastnilo medzinárodného výmenného programu „Mládež a voľný čas“ v talianskom meste </a:t>
            </a:r>
            <a:r>
              <a:rPr lang="sk-SK" sz="2000" dirty="0" err="1" smtClean="0"/>
              <a:t>Gangi</a:t>
            </a:r>
            <a:r>
              <a:rPr lang="sk-SK" sz="2000" dirty="0" smtClean="0"/>
              <a:t> na Sicílii. Študenti boli ubytovaní v rodinách talianskych študentov. Počas celého týždňa mali pripravení bohatý program. Mali možnosť spoznať podmienky vyučovania, školský systém, ale aj históriu a kultúru tejto krajiny. Navštívili mestá Palermo, </a:t>
            </a:r>
            <a:r>
              <a:rPr lang="sk-SK" sz="2000" dirty="0" err="1" smtClean="0"/>
              <a:t>Cefalu</a:t>
            </a:r>
            <a:r>
              <a:rPr lang="sk-SK" sz="2000" dirty="0" smtClean="0"/>
              <a:t>, </a:t>
            </a:r>
            <a:r>
              <a:rPr lang="sk-SK" sz="2000" dirty="0" err="1" smtClean="0"/>
              <a:t>Agrigento</a:t>
            </a:r>
            <a:r>
              <a:rPr lang="sk-SK" sz="2000" dirty="0" smtClean="0"/>
              <a:t>, kde si prezreli dominanty miest, kultúrne pamiatky a aj archeologické vykopávky. Naši študenti boli súčasťou vyučovacieho procesu na hosťujúcej škole, ktorá ich veľmi milo privítala. Na hodine chémie tvorili spoločne projekt a absolvovali spoločnú hodinu telesnej  výchovy. Oboznámili sa samozrejme aj s históriou a kultúrou </a:t>
            </a:r>
            <a:r>
              <a:rPr lang="sk-SK" sz="2000" dirty="0" err="1" smtClean="0"/>
              <a:t>Gangi</a:t>
            </a:r>
            <a:r>
              <a:rPr lang="sk-SK" sz="2000" dirty="0" smtClean="0"/>
              <a:t>, ktoré r. 2014 bolo vyhlásené za najkrajšiu obec na Sicílii. Veľký dojem u študentov zanechalo prijatie u primátora </a:t>
            </a:r>
            <a:r>
              <a:rPr lang="sk-SK" sz="2000" dirty="0" err="1" smtClean="0"/>
              <a:t>Gangi</a:t>
            </a:r>
            <a:r>
              <a:rPr lang="sk-SK" sz="2000" dirty="0" smtClean="0"/>
              <a:t>, ktorý počas neformálneho rozhovoru predstavil študentom túto obec.</a:t>
            </a:r>
          </a:p>
          <a:p>
            <a:pPr algn="just"/>
            <a:r>
              <a:rPr lang="sk-SK" sz="2000" dirty="0" smtClean="0"/>
              <a:t>Koordinátorkami pobytu boli Mgr. </a:t>
            </a:r>
            <a:r>
              <a:rPr lang="sk-SK" sz="2000" dirty="0" err="1" smtClean="0"/>
              <a:t>Maťušová</a:t>
            </a:r>
            <a:r>
              <a:rPr lang="sk-SK" sz="2000" dirty="0" smtClean="0"/>
              <a:t> a Mgr. </a:t>
            </a:r>
            <a:r>
              <a:rPr lang="sk-SK" sz="2000" dirty="0" err="1" smtClean="0"/>
              <a:t>Slobodová</a:t>
            </a:r>
            <a:r>
              <a:rPr lang="sk-SK" sz="2000" dirty="0" smtClean="0"/>
              <a:t>, ktoré vyjadrujú poďakovanie všetkým slovenským a talianskym študentom a samozrejme aj rodičom za pomoc.</a:t>
            </a:r>
            <a:endParaRPr lang="sk-SK" sz="2000" dirty="0"/>
          </a:p>
        </p:txBody>
      </p:sp>
    </p:spTree>
  </p:cSld>
  <p:clrMapOvr>
    <a:masterClrMapping/>
  </p:clrMapOvr>
  <p:transition advTm="989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C:\Documents and Settings\Owner\Desktop\taliansko\1601094_10202318794805133_80830837096974709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215238" cy="541142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14348" y="6000768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Odlet z Bratislavy</a:t>
            </a:r>
            <a:endParaRPr lang="sk-SK" sz="2800" dirty="0"/>
          </a:p>
        </p:txBody>
      </p:sp>
    </p:spTree>
  </p:cSld>
  <p:clrMapOvr>
    <a:masterClrMapping/>
  </p:clrMapOvr>
  <p:transition advTm="786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Documents and Settings\Owner\Desktop\taliansko\10600468_10202682106685572_460089321195804205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43931" cy="542928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57158" y="5715016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Hosťujúca škola v </a:t>
            </a:r>
            <a:r>
              <a:rPr lang="sk-SK" sz="2800" dirty="0" err="1" smtClean="0"/>
              <a:t>Gangi</a:t>
            </a:r>
            <a:endParaRPr lang="sk-SK" sz="2800" dirty="0"/>
          </a:p>
        </p:txBody>
      </p:sp>
    </p:spTree>
  </p:cSld>
  <p:clrMapOvr>
    <a:masterClrMapping/>
  </p:clrMapOvr>
  <p:transition advTm="5703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http://img.reflex.cz/img/3/full/2055132-img-gangi-sicil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358114" cy="489804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85720" y="5786454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Mesto </a:t>
            </a:r>
            <a:r>
              <a:rPr lang="sk-SK" sz="2800" dirty="0" err="1" smtClean="0"/>
              <a:t>Gangi</a:t>
            </a:r>
            <a:r>
              <a:rPr lang="sk-SK" sz="2800" dirty="0" smtClean="0"/>
              <a:t> s Etnou v pozadí</a:t>
            </a:r>
            <a:endParaRPr lang="sk-SK" sz="2800" dirty="0"/>
          </a:p>
        </p:txBody>
      </p:sp>
    </p:spTree>
  </p:cSld>
  <p:clrMapOvr>
    <a:masterClrMapping/>
  </p:clrMapOvr>
  <p:transition advTm="6515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1" name="Picture 3" descr="C:\Documents and Settings\Owner\Desktop\taliansko\10665121_761402997229453_576029178142449545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802748" cy="4951517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85720" y="714356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Fontána na námestí v </a:t>
            </a:r>
            <a:r>
              <a:rPr lang="sk-SK" sz="2800" dirty="0" err="1" smtClean="0"/>
              <a:t>Gangi</a:t>
            </a:r>
            <a:endParaRPr lang="sk-SK" sz="2800" dirty="0"/>
          </a:p>
        </p:txBody>
      </p:sp>
    </p:spTree>
  </p:cSld>
  <p:clrMapOvr>
    <a:masterClrMapping/>
  </p:clrMapOvr>
  <p:transition advTm="5281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C:\Documents and Settings\Owner\Desktop\taliansko\10710729_10202687899390386_738159405778435313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57150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14282" y="6215082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Prijatie u primátora</a:t>
            </a:r>
            <a:endParaRPr lang="sk-SK" sz="2800" dirty="0"/>
          </a:p>
        </p:txBody>
      </p:sp>
    </p:spTree>
  </p:cSld>
  <p:clrMapOvr>
    <a:masterClrMapping/>
  </p:clrMapOvr>
  <p:transition advTm="6969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C:\Documents and Settings\Owner\Desktop\taliansko\1012376_761403027229450_169396052370330075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7643866" cy="57329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00034" y="285728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Prímorské mestečko </a:t>
            </a:r>
            <a:r>
              <a:rPr lang="sk-SK" sz="2800" dirty="0" err="1" smtClean="0"/>
              <a:t>Cefalu</a:t>
            </a:r>
            <a:endParaRPr lang="sk-SK" sz="2800" dirty="0"/>
          </a:p>
        </p:txBody>
      </p:sp>
    </p:spTree>
  </p:cSld>
  <p:clrMapOvr>
    <a:masterClrMapping/>
  </p:clrMapOvr>
  <p:transition advTm="5422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123" name="Picture 3" descr="C:\Documents and Settings\Owner\Desktop\taliansko\bez_názv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85893" cy="437992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85720" y="5072074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Akropola v </a:t>
            </a:r>
            <a:r>
              <a:rPr lang="sk-SK" sz="2800" dirty="0" err="1" smtClean="0"/>
              <a:t>Agrigente</a:t>
            </a:r>
            <a:endParaRPr lang="sk-SK" sz="2800" dirty="0"/>
          </a:p>
        </p:txBody>
      </p:sp>
    </p:spTree>
  </p:cSld>
  <p:clrMapOvr>
    <a:masterClrMapping/>
  </p:clrMapOvr>
  <p:transition advTm="5188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224</TotalTime>
  <Words>36</Words>
  <Application>Microsoft Office PowerPoint</Application>
  <PresentationFormat>Prezentácia na obrazovke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Vrchol</vt:lpstr>
      <vt:lpstr>Medzinárodný výmenný program   „mládež a voľný čas“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GYMGOL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Medzinárodný výmenný program „mládež a voľný čas“</dc:title>
  <dc:creator>Owner</dc:creator>
  <cp:lastModifiedBy>PC_Gym</cp:lastModifiedBy>
  <cp:revision>7</cp:revision>
  <dcterms:created xsi:type="dcterms:W3CDTF">2014-10-15T10:07:36Z</dcterms:created>
  <dcterms:modified xsi:type="dcterms:W3CDTF">2014-10-17T12:30:40Z</dcterms:modified>
</cp:coreProperties>
</file>